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548" r:id="rId3"/>
    <p:sldId id="556" r:id="rId4"/>
    <p:sldId id="558" r:id="rId5"/>
    <p:sldId id="553" r:id="rId6"/>
    <p:sldId id="547" r:id="rId7"/>
    <p:sldId id="551" r:id="rId8"/>
    <p:sldId id="54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41D"/>
    <a:srgbClr val="FA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79098" autoAdjust="0"/>
  </p:normalViewPr>
  <p:slideViewPr>
    <p:cSldViewPr>
      <p:cViewPr varScale="1">
        <p:scale>
          <a:sx n="130" d="100"/>
          <a:sy n="130" d="100"/>
        </p:scale>
        <p:origin x="19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AA27-C7F8-4E51-86FD-4C163619449D}" type="datetimeFigureOut">
              <a:rPr lang="en-GB" smtClean="0"/>
              <a:pPr/>
              <a:t>01/10/2018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FD749-C5ED-479D-AEA8-92496B81F0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52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D749-C5ED-479D-AEA8-92496B81F03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61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D749-C5ED-479D-AEA8-92496B81F0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59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D749-C5ED-479D-AEA8-92496B81F03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96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D749-C5ED-479D-AEA8-92496B81F03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251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D749-C5ED-479D-AEA8-92496B81F03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463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D749-C5ED-479D-AEA8-92496B81F03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188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D749-C5ED-479D-AEA8-92496B81F03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71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point new fro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2276872"/>
            <a:ext cx="5040560" cy="165618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933056"/>
            <a:ext cx="5040560" cy="64807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4509120"/>
            <a:ext cx="2088232" cy="360040"/>
          </a:xfrm>
        </p:spPr>
        <p:txBody>
          <a:bodyPr/>
          <a:lstStyle>
            <a:lvl1pPr algn="r">
              <a:defRPr sz="1600">
                <a:solidFill>
                  <a:srgbClr val="F8841D"/>
                </a:solidFill>
              </a:defRPr>
            </a:lvl1pPr>
          </a:lstStyle>
          <a:p>
            <a:fld id="{BA36F51B-7CB2-4C05-A550-515D9E9DE757}" type="datetimeFigureOut">
              <a:rPr lang="en-GB" smtClean="0"/>
              <a:pPr/>
              <a:t>01/10/2018</a:t>
            </a:fld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4" y="6309320"/>
            <a:ext cx="8928992" cy="407804"/>
            <a:chOff x="107504" y="6309320"/>
            <a:chExt cx="8928992" cy="407804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107504" y="6309320"/>
              <a:ext cx="4680520" cy="4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GB" sz="850" b="0" dirty="0" smtClean="0">
                <a:solidFill>
                  <a:srgbClr val="F8841D"/>
                </a:solidFill>
              </a:endParaRPr>
            </a:p>
            <a:p>
              <a:pPr algn="l"/>
              <a:r>
                <a:rPr lang="en-GB" sz="1200" b="0" dirty="0" smtClean="0">
                  <a:solidFill>
                    <a:srgbClr val="F8841D"/>
                  </a:solidFill>
                </a:rPr>
                <a:t>ENGINEERING ADVENTURE</a:t>
              </a:r>
              <a:endParaRPr lang="en-GB" sz="1200" b="0" dirty="0">
                <a:solidFill>
                  <a:srgbClr val="F8841D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156176" y="6309320"/>
              <a:ext cx="2880320" cy="4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GB" sz="850" b="0" dirty="0" smtClean="0">
                <a:solidFill>
                  <a:srgbClr val="F8841D"/>
                </a:solidFill>
              </a:endParaRPr>
            </a:p>
            <a:p>
              <a:pPr algn="r"/>
              <a:r>
                <a:rPr lang="en-GB" sz="1200" b="0" dirty="0" smtClean="0">
                  <a:solidFill>
                    <a:srgbClr val="F8841D"/>
                  </a:solidFill>
                </a:rPr>
                <a:t>www.BLOODHOUNDSSC.com</a:t>
              </a:r>
              <a:endParaRPr lang="en-GB" sz="1200" dirty="0"/>
            </a:p>
          </p:txBody>
        </p:sp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51B-7CB2-4C05-A550-515D9E9DE757}" type="datetimeFigureOut">
              <a:rPr lang="en-GB" smtClean="0"/>
              <a:pPr/>
              <a:t>01/10/2018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C5A4-9C8D-441D-9B4E-F2624D277B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51B-7CB2-4C05-A550-515D9E9DE757}" type="datetimeFigureOut">
              <a:rPr lang="en-GB" smtClean="0"/>
              <a:pPr/>
              <a:t>01/10/2018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C5A4-9C8D-441D-9B4E-F2624D277B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51B-7CB2-4C05-A550-515D9E9DE757}" type="datetimeFigureOut">
              <a:rPr lang="en-GB" smtClean="0"/>
              <a:pPr/>
              <a:t>01/10/2018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C5A4-9C8D-441D-9B4E-F2624D277B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51B-7CB2-4C05-A550-515D9E9DE757}" type="datetimeFigureOut">
              <a:rPr lang="en-GB" smtClean="0"/>
              <a:pPr/>
              <a:t>01/10/2018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C5A4-9C8D-441D-9B4E-F2624D277B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point new whi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067128" cy="576064"/>
          </a:xfrm>
        </p:spPr>
        <p:txBody>
          <a:bodyPr>
            <a:normAutofit/>
          </a:bodyPr>
          <a:lstStyle>
            <a:lvl1pPr algn="r"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7504" y="6309320"/>
            <a:ext cx="8928992" cy="407804"/>
            <a:chOff x="107504" y="6309320"/>
            <a:chExt cx="8928992" cy="407804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107504" y="6309320"/>
              <a:ext cx="4680520" cy="4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GB" sz="850" b="0" dirty="0" smtClean="0">
                <a:solidFill>
                  <a:srgbClr val="F8841D"/>
                </a:solidFill>
              </a:endParaRPr>
            </a:p>
            <a:p>
              <a:pPr algn="l"/>
              <a:r>
                <a:rPr lang="en-GB" sz="1200" b="0" dirty="0" smtClean="0">
                  <a:solidFill>
                    <a:srgbClr val="F8841D"/>
                  </a:solidFill>
                </a:rPr>
                <a:t>ENGINEERING ADVENTURE</a:t>
              </a:r>
              <a:endParaRPr lang="en-GB" sz="1200" b="0" dirty="0">
                <a:solidFill>
                  <a:srgbClr val="F8841D"/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156176" y="6309320"/>
              <a:ext cx="2880320" cy="4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GB" sz="850" b="0" dirty="0" smtClean="0">
                <a:solidFill>
                  <a:srgbClr val="F8841D"/>
                </a:solidFill>
              </a:endParaRPr>
            </a:p>
            <a:p>
              <a:pPr algn="r"/>
              <a:r>
                <a:rPr lang="en-GB" sz="1200" b="0" dirty="0" smtClean="0">
                  <a:solidFill>
                    <a:srgbClr val="F8841D"/>
                  </a:solidFill>
                </a:rPr>
                <a:t>www.BLOODHOUNDSSC.com</a:t>
              </a:r>
              <a:endParaRPr lang="en-GB" sz="1200" dirty="0"/>
            </a:p>
          </p:txBody>
        </p:sp>
      </p:grp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point new blu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067128" cy="576064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504" y="6309320"/>
            <a:ext cx="468052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850" b="0" dirty="0" smtClean="0">
              <a:solidFill>
                <a:srgbClr val="F8841D"/>
              </a:solidFill>
            </a:endParaRPr>
          </a:p>
          <a:p>
            <a:pPr algn="l"/>
            <a:r>
              <a:rPr lang="en-GB" sz="1200" b="0" dirty="0" smtClean="0">
                <a:solidFill>
                  <a:srgbClr val="F8841D"/>
                </a:solidFill>
              </a:rPr>
              <a:t>ENGINEERING ADVENTURE</a:t>
            </a:r>
            <a:endParaRPr lang="en-GB" sz="1200" b="0" dirty="0">
              <a:solidFill>
                <a:srgbClr val="F8841D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156176" y="6309320"/>
            <a:ext cx="288032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850" b="0" dirty="0" smtClean="0">
              <a:solidFill>
                <a:srgbClr val="F8841D"/>
              </a:solidFill>
            </a:endParaRPr>
          </a:p>
          <a:p>
            <a:pPr algn="r"/>
            <a:r>
              <a:rPr lang="en-GB" sz="1200" b="0" dirty="0" smtClean="0">
                <a:solidFill>
                  <a:srgbClr val="F8841D"/>
                </a:solidFill>
              </a:rPr>
              <a:t>www.BLOODHOUNDSSC.com</a:t>
            </a:r>
            <a:endParaRPr lang="en-GB" sz="12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point new e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24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7504" y="6309320"/>
            <a:ext cx="468052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850" b="0" dirty="0" smtClean="0">
              <a:solidFill>
                <a:srgbClr val="F8841D"/>
              </a:solidFill>
            </a:endParaRPr>
          </a:p>
          <a:p>
            <a:pPr algn="l"/>
            <a:r>
              <a:rPr lang="en-GB" sz="1200" b="0" dirty="0" smtClean="0">
                <a:solidFill>
                  <a:srgbClr val="F8841D"/>
                </a:solidFill>
              </a:rPr>
              <a:t>ENGINEERING ADVENTURE</a:t>
            </a:r>
            <a:endParaRPr lang="en-GB" sz="1200" b="0" dirty="0">
              <a:solidFill>
                <a:srgbClr val="F8841D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156176" y="6309320"/>
            <a:ext cx="288032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850" b="0" dirty="0" smtClean="0">
              <a:solidFill>
                <a:srgbClr val="F8841D"/>
              </a:solidFill>
            </a:endParaRPr>
          </a:p>
          <a:p>
            <a:pPr algn="r"/>
            <a:r>
              <a:rPr lang="en-GB" sz="1200" b="0" dirty="0" smtClean="0">
                <a:solidFill>
                  <a:srgbClr val="F8841D"/>
                </a:solidFill>
              </a:rPr>
              <a:t>www.BLOODHOUNDSSC.com</a:t>
            </a:r>
            <a:endParaRPr lang="en-GB" sz="1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47664" y="242088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Join the Adventure</a:t>
            </a:r>
            <a:endParaRPr lang="en-GB" sz="2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907704" y="544522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Find us on Facebook:</a:t>
            </a:r>
          </a:p>
          <a:p>
            <a:r>
              <a:rPr lang="en-GB" dirty="0" smtClean="0">
                <a:solidFill>
                  <a:srgbClr val="F884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www.facebook.com/BLOODHOUNDSSC</a:t>
            </a:r>
            <a:endParaRPr lang="en-GB" dirty="0">
              <a:solidFill>
                <a:srgbClr val="F8841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07704" y="443711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Follow us on Twitter:</a:t>
            </a:r>
          </a:p>
          <a:p>
            <a:r>
              <a:rPr lang="en-GB" dirty="0" smtClean="0">
                <a:solidFill>
                  <a:srgbClr val="F884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www.twitter.com/BLOODHOUND_SSC</a:t>
            </a:r>
            <a:endParaRPr lang="en-GB" dirty="0">
              <a:solidFill>
                <a:srgbClr val="F8841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907704" y="335699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Sign up to the 1K Club:</a:t>
            </a:r>
          </a:p>
          <a:p>
            <a:r>
              <a:rPr lang="en-GB" dirty="0" smtClean="0">
                <a:solidFill>
                  <a:srgbClr val="F884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www.BLOODHOUNDSSC.com</a:t>
            </a:r>
            <a:endParaRPr lang="en-GB" dirty="0">
              <a:solidFill>
                <a:srgbClr val="F8841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51B-7CB2-4C05-A550-515D9E9DE757}" type="datetimeFigureOut">
              <a:rPr lang="en-GB" smtClean="0"/>
              <a:pPr/>
              <a:t>01/10/2018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C5A4-9C8D-441D-9B4E-F2624D277B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51B-7CB2-4C05-A550-515D9E9DE757}" type="datetimeFigureOut">
              <a:rPr lang="en-GB" smtClean="0"/>
              <a:pPr/>
              <a:t>01/10/2018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C5A4-9C8D-441D-9B4E-F2624D277B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51B-7CB2-4C05-A550-515D9E9DE757}" type="datetimeFigureOut">
              <a:rPr lang="en-GB" smtClean="0"/>
              <a:pPr/>
              <a:t>01/10/2018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C5A4-9C8D-441D-9B4E-F2624D277B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51B-7CB2-4C05-A550-515D9E9DE757}" type="datetimeFigureOut">
              <a:rPr lang="en-GB" smtClean="0"/>
              <a:pPr/>
              <a:t>01/10/2018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C5A4-9C8D-441D-9B4E-F2624D277B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51B-7CB2-4C05-A550-515D9E9DE757}" type="datetimeFigureOut">
              <a:rPr lang="en-GB" smtClean="0"/>
              <a:pPr/>
              <a:t>01/10/2018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C5A4-9C8D-441D-9B4E-F2624D277B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rgbClr val="00206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6F51B-7CB2-4C05-A550-515D9E9DE757}" type="datetimeFigureOut">
              <a:rPr lang="en-GB" smtClean="0"/>
              <a:pPr/>
              <a:t>01/10/2018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C5A4-9C8D-441D-9B4E-F2624D277B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lUGOC692f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K_ImAm1WhcY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bloodoundssc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20888"/>
            <a:ext cx="9144000" cy="2232248"/>
          </a:xfrm>
        </p:spPr>
        <p:txBody>
          <a:bodyPr>
            <a:noAutofit/>
          </a:bodyPr>
          <a:lstStyle/>
          <a:p>
            <a:r>
              <a:rPr lang="en-GB" sz="32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BLOODHOUND ALUMINIUM </a:t>
            </a:r>
            <a:br>
              <a:rPr lang="en-GB" sz="32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2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DESERT WHEELS </a:t>
            </a:r>
            <a:r>
              <a:rPr lang="en-GB" sz="36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36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2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 &amp; TECHNOLOGY </a:t>
            </a:r>
            <a:br>
              <a:rPr lang="en-GB" sz="32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2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</a:t>
            </a:r>
            <a:endParaRPr lang="en-GB" sz="4800" dirty="0" smtClean="0">
              <a:solidFill>
                <a:schemeClr val="bg1"/>
              </a:solidFill>
            </a:endParaRPr>
          </a:p>
          <a:p>
            <a:pPr>
              <a:spcBef>
                <a:spcPts val="5400"/>
              </a:spcBef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now!</a:t>
            </a:r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(Deadline 22 February 2019)</a:t>
            </a:r>
            <a:endParaRPr lang="en-GB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your project by 1 March 2019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2018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08304" y="3663026"/>
            <a:ext cx="1728192" cy="1692188"/>
            <a:chOff x="7308304" y="3807042"/>
            <a:chExt cx="1728192" cy="1692188"/>
          </a:xfrm>
        </p:grpSpPr>
        <p:sp>
          <p:nvSpPr>
            <p:cNvPr id="6" name="Oval 5"/>
            <p:cNvSpPr/>
            <p:nvPr/>
          </p:nvSpPr>
          <p:spPr>
            <a:xfrm>
              <a:off x="7308304" y="3807042"/>
              <a:ext cx="1728192" cy="169218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ts val="1800"/>
                </a:lnSpc>
              </a:pPr>
              <a:r>
                <a:rPr lang="en-GB" dirty="0" smtClean="0">
                  <a:solidFill>
                    <a:schemeClr val="tx1"/>
                  </a:solidFill>
                </a:rPr>
                <a:t>Sponsored by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792" y="4581182"/>
              <a:ext cx="1353215" cy="575955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408712" cy="576064"/>
          </a:xfrm>
        </p:spPr>
        <p:txBody>
          <a:bodyPr/>
          <a:lstStyle/>
          <a:p>
            <a:pPr algn="l"/>
            <a:r>
              <a:rPr lang="en-US" dirty="0" smtClean="0"/>
              <a:t>The BLOODHOUND PROJECT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4221088"/>
            <a:ext cx="72728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we start, let’s watch a short video that introduces the BLOODHOUND Project:</a:t>
            </a:r>
          </a:p>
          <a:p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www.youtube.com/watch?v=2lUGOC692fI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bloodhoundssc.com/sites/default/files/styles/hero_image/public/BHnew-0597-685.jpg?itok=z2XQ5WJ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55" y="1196752"/>
            <a:ext cx="65246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38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408712" cy="576064"/>
          </a:xfrm>
        </p:spPr>
        <p:txBody>
          <a:bodyPr/>
          <a:lstStyle/>
          <a:p>
            <a:pPr algn="l"/>
            <a:r>
              <a:rPr lang="en-US" b="1" i="1" dirty="0" smtClean="0"/>
              <a:t>The BLOODHOUND PROJECT</a:t>
            </a:r>
            <a:endParaRPr lang="en-US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" y="2632171"/>
            <a:ext cx="7710289" cy="2043227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108924" y="1080021"/>
            <a:ext cx="5069416" cy="504056"/>
          </a:xfrm>
          <a:prstGeom prst="wedgeRoundRectCallout">
            <a:avLst>
              <a:gd name="adj1" fmla="val 67519"/>
              <a:gd name="adj2" fmla="val 31647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know about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BLOODHOUND SSC?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251769" y="1093061"/>
            <a:ext cx="3667800" cy="512040"/>
          </a:xfrm>
          <a:prstGeom prst="wedgeRoundRectCallout">
            <a:avLst>
              <a:gd name="adj1" fmla="val -12620"/>
              <a:gd name="adj2" fmla="val 24544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How fast could it go?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524328" y="1777176"/>
            <a:ext cx="1502952" cy="3019976"/>
          </a:xfrm>
          <a:prstGeom prst="wedgeRoundRectCallout">
            <a:avLst>
              <a:gd name="adj1" fmla="val -66254"/>
              <a:gd name="adj2" fmla="val 1827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0" bIns="36000" rtlCol="0" anchor="t" anchorCtr="0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What is it powered by?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6055424" y="4941168"/>
            <a:ext cx="2997885" cy="1296144"/>
          </a:xfrm>
          <a:prstGeom prst="wedgeRoundRectCallout">
            <a:avLst>
              <a:gd name="adj1" fmla="val -41874"/>
              <a:gd name="adj2" fmla="val -8246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How does it slow down?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3040066" y="4941168"/>
            <a:ext cx="2830668" cy="1298224"/>
          </a:xfrm>
          <a:prstGeom prst="wedgeRoundRectCallout">
            <a:avLst>
              <a:gd name="adj1" fmla="val -40261"/>
              <a:gd name="adj2" fmla="val -6238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 What is it made of?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63492" y="1805428"/>
            <a:ext cx="5084572" cy="1562908"/>
          </a:xfrm>
          <a:prstGeom prst="wedgeRoundRectCallout">
            <a:avLst>
              <a:gd name="adj1" fmla="val -8269"/>
              <a:gd name="adj2" fmla="val 7094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6. What is the limiting factor of our speed? (What stops the Car going faster than 1,000 mph?)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108924" y="5010216"/>
            <a:ext cx="2746452" cy="1298904"/>
          </a:xfrm>
          <a:prstGeom prst="wedgeRoundRectCallout">
            <a:avLst>
              <a:gd name="adj1" fmla="val 19654"/>
              <a:gd name="adj2" fmla="val -7548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 Where are we going to test it?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8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408712" cy="576064"/>
          </a:xfrm>
        </p:spPr>
        <p:txBody>
          <a:bodyPr/>
          <a:lstStyle/>
          <a:p>
            <a:pPr algn="l"/>
            <a:r>
              <a:rPr lang="en-US" b="1" i="1" dirty="0" smtClean="0"/>
              <a:t>The BLOODHOUND PROJECT</a:t>
            </a:r>
            <a:endParaRPr lang="en-US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" y="2632171"/>
            <a:ext cx="7710289" cy="2043227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108924" y="1080021"/>
            <a:ext cx="5069416" cy="504056"/>
          </a:xfrm>
          <a:prstGeom prst="wedgeRoundRectCallout">
            <a:avLst>
              <a:gd name="adj1" fmla="val 67519"/>
              <a:gd name="adj2" fmla="val 31647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know about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BLOODHOUND SSC?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251769" y="1093061"/>
            <a:ext cx="3667800" cy="512040"/>
          </a:xfrm>
          <a:prstGeom prst="wedgeRoundRectCallout">
            <a:avLst>
              <a:gd name="adj1" fmla="val -12620"/>
              <a:gd name="adj2" fmla="val 24544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How fast could it go?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055424" y="4941168"/>
            <a:ext cx="2997885" cy="1296144"/>
          </a:xfrm>
          <a:prstGeom prst="wedgeRoundRectCallout">
            <a:avLst>
              <a:gd name="adj1" fmla="val -41874"/>
              <a:gd name="adj2" fmla="val -8246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How does it slow down?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3040066" y="4941168"/>
            <a:ext cx="2830668" cy="1298224"/>
          </a:xfrm>
          <a:prstGeom prst="wedgeRoundRectCallout">
            <a:avLst>
              <a:gd name="adj1" fmla="val -40261"/>
              <a:gd name="adj2" fmla="val -6238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 What is it made of?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3492" y="1805428"/>
            <a:ext cx="5084572" cy="1562908"/>
          </a:xfrm>
          <a:prstGeom prst="wedgeRoundRectCallout">
            <a:avLst>
              <a:gd name="adj1" fmla="val -8269"/>
              <a:gd name="adj2" fmla="val 7094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6. What is the limiting factor of our speed? (What stop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 the Car going faster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than 1,000mph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108924" y="5010216"/>
            <a:ext cx="2746452" cy="1298904"/>
          </a:xfrm>
          <a:prstGeom prst="wedgeRoundRectCallout">
            <a:avLst>
              <a:gd name="adj1" fmla="val 19654"/>
              <a:gd name="adj2" fmla="val -7548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 Where are we going to test it?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55122" y="1179139"/>
            <a:ext cx="133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1,000mph</a:t>
            </a:r>
            <a:endParaRPr lang="en-GB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524328" y="1777176"/>
            <a:ext cx="1502952" cy="3019976"/>
          </a:xfrm>
          <a:prstGeom prst="wedgeRoundRectCallout">
            <a:avLst>
              <a:gd name="adj1" fmla="val -66254"/>
              <a:gd name="adj2" fmla="val 1827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0" bIns="36000" rtlCol="0" anchor="t" anchorCtr="0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What is it powered by?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2492896"/>
            <a:ext cx="1468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jet engine from a Typhoon and a rocket from the space programme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5424" y="5301208"/>
            <a:ext cx="2997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Air brakes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Parachutes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Wheel disc brakes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40066" y="5301208"/>
            <a:ext cx="283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Carbon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titanium, steel,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kevlar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8924" y="5589240"/>
            <a:ext cx="2746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Hakskeen Pan, a dry lake bed in South Africa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0940" y="2708920"/>
            <a:ext cx="4985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wheels could shatter and break if they spin faster than 170 times a second</a:t>
            </a:r>
            <a:r>
              <a:rPr lang="mr-IN" dirty="0">
                <a:latin typeface="Arial" panose="020B0604020202020204" pitchFamily="34" charset="0"/>
              </a:rPr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73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  <p:bldP spid="20" grpId="0" animBg="1"/>
      <p:bldP spid="22" grpId="0" animBg="1"/>
      <p:bldP spid="3" grpId="0"/>
      <p:bldP spid="15" grpId="0" animBg="1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12356"/>
            <a:ext cx="7306056" cy="990201"/>
          </a:xfrm>
        </p:spPr>
        <p:txBody>
          <a:bodyPr>
            <a:noAutofit/>
          </a:bodyPr>
          <a:lstStyle/>
          <a:p>
            <a:pPr algn="l"/>
            <a:r>
              <a:rPr lang="en-US" b="1" i="1" dirty="0" smtClean="0"/>
              <a:t>The Challenge</a:t>
            </a:r>
            <a:endParaRPr lang="en-US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36" y="4115689"/>
            <a:ext cx="6280232" cy="214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52809"/>
            <a:ext cx="3633648" cy="2334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52" y="1683621"/>
            <a:ext cx="5112568" cy="2249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tIns="108000" bIns="108000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BLOODHOUND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SSC needs a long distance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speed up to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1,000mph and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then slow down safely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Hitting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 stone could break a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so we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had to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remove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nearly 16,000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tonnes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stones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by hand from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our track in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South Africa.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help our engineers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all-terrain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wheels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cope with 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rough track?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064" y="1123006"/>
            <a:ext cx="8805664" cy="3847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all-terrain </a:t>
            </a:r>
            <a:r>
              <a:rPr lang="en-US" sz="1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wheels for the next </a:t>
            </a:r>
            <a:r>
              <a:rPr lang="en-U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Land 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Record </a:t>
            </a:r>
            <a:r>
              <a:rPr lang="en-U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4107657"/>
            <a:ext cx="1645027" cy="21707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7438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727" y="404664"/>
            <a:ext cx="7067128" cy="576064"/>
          </a:xfrm>
        </p:spPr>
        <p:txBody>
          <a:bodyPr>
            <a:normAutofit/>
          </a:bodyPr>
          <a:lstStyle/>
          <a:p>
            <a:pPr algn="l"/>
            <a:r>
              <a:rPr lang="en-GB" b="1" i="1" dirty="0" smtClean="0"/>
              <a:t>BLOODHOUND SSC’s wheels</a:t>
            </a:r>
            <a:endParaRPr lang="en-GB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797152"/>
            <a:ext cx="8424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watch a short video on how the fastest wheels in history were made from aluminium:</a:t>
            </a:r>
            <a:b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/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www.youtube.com/watch?v=K_ImAm1WhcY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bloodhoundssc.com/sites/default/files/styles/hero_image/public/fuchs%5D.jpg?itok=HD22sT4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4" b="13979"/>
          <a:stretch/>
        </p:blipFill>
        <p:spPr bwMode="auto">
          <a:xfrm>
            <a:off x="1475656" y="1124744"/>
            <a:ext cx="652462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913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525" y="1598843"/>
            <a:ext cx="1758149" cy="1758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The Competition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918844"/>
            <a:ext cx="1870492" cy="1367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1154765"/>
            <a:ext cx="6480720" cy="422405"/>
          </a:xfrm>
          <a:prstGeom prst="rect">
            <a:avLst/>
          </a:prstGeom>
          <a:solidFill>
            <a:schemeClr val="accent6"/>
          </a:solidFill>
        </p:spPr>
        <p:txBody>
          <a:bodyPr wrap="square" tIns="72000" bIns="72000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Hakskeen Pan to make an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authentic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test track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69956" y="833399"/>
            <a:ext cx="1168775" cy="1558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406841"/>
            <a:ext cx="6696744" cy="422405"/>
          </a:xfrm>
          <a:prstGeom prst="rect">
            <a:avLst/>
          </a:prstGeom>
          <a:solidFill>
            <a:schemeClr val="accent6"/>
          </a:solidFill>
        </p:spPr>
        <p:txBody>
          <a:bodyPr wrap="square" tIns="72000" bIns="72000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prototype BLOODHOUND car to test your wheels 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5696" y="2286515"/>
            <a:ext cx="6480720" cy="422405"/>
          </a:xfrm>
          <a:prstGeom prst="rect">
            <a:avLst/>
          </a:prstGeom>
          <a:solidFill>
            <a:schemeClr val="accent6"/>
          </a:solidFill>
        </p:spPr>
        <p:txBody>
          <a:bodyPr wrap="square" tIns="72000" bIns="72000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wheels to test, made from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822" y="5367757"/>
            <a:ext cx="6750942" cy="699404"/>
          </a:xfrm>
          <a:prstGeom prst="rect">
            <a:avLst/>
          </a:prstGeom>
          <a:solidFill>
            <a:schemeClr val="accent6"/>
          </a:solidFill>
        </p:spPr>
        <p:txBody>
          <a:bodyPr wrap="square" tIns="72000" bIns="72000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testing 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make the fastest wheels possible, then share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discoveries in a poster and video diary.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4374747"/>
            <a:ext cx="7488832" cy="422405"/>
          </a:xfrm>
          <a:prstGeom prst="rect">
            <a:avLst/>
          </a:prstGeom>
          <a:solidFill>
            <a:schemeClr val="accent6"/>
          </a:solidFill>
        </p:spPr>
        <p:txBody>
          <a:bodyPr wrap="square" tIns="72000" bIns="72000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Measure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speed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car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goes on the track – how will you do this?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9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75" y="4081853"/>
            <a:ext cx="1233247" cy="16356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764" y="5063333"/>
            <a:ext cx="1475157" cy="117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23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How to win – and what you win!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4796780" cy="3250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264176"/>
            <a:ext cx="410445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in Years 3-6 can take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part. Each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school, club or group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chooses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team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year group (or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combined team)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competition.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in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team’s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&amp;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diary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 max) to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assessed by the BLOODHOUND Team, who will judge teams on their problem-solving abilities and creativity.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teams will be invited to see BLOODHOUND SSC, meet the Team and demonstrate their wheel design.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inning team wins a </a:t>
            </a:r>
            <a:b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Rocket Car workshop* for their school/club/group.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*Or other workshop – you choose!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7944" y="4725144"/>
            <a:ext cx="5076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FA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now!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FA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resources from our website: </a:t>
            </a:r>
            <a:r>
              <a:rPr lang="en-GB" dirty="0" smtClean="0">
                <a:solidFill>
                  <a:srgbClr val="FA6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www.BLOODHOUNDSSC.com</a:t>
            </a:r>
            <a:r>
              <a:rPr lang="en-GB" sz="2000" dirty="0" smtClean="0">
                <a:solidFill>
                  <a:srgbClr val="FA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200" dirty="0" smtClean="0">
              <a:solidFill>
                <a:srgbClr val="FA6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FA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200" dirty="0" smtClean="0">
                <a:solidFill>
                  <a:srgbClr val="FA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 by 1 March 2019</a:t>
            </a:r>
            <a:endParaRPr lang="en-GB" sz="2200" dirty="0">
              <a:solidFill>
                <a:srgbClr val="FA6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77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hssc " id="{DCDD5351-A072-584A-89E9-C3EF186FF27A}" vid="{21066E8B-6AD7-F143-B0A0-DFF12ED086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ALFED COMPETITION INTRODUCTION</Template>
  <TotalTime>177</TotalTime>
  <Words>531</Words>
  <Application>Microsoft Office PowerPoint</Application>
  <PresentationFormat>On-screen Show (4:3)</PresentationFormat>
  <Paragraphs>76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Mangal</vt:lpstr>
      <vt:lpstr>Verdana</vt:lpstr>
      <vt:lpstr>Office Theme</vt:lpstr>
      <vt:lpstr>PowerPoint Presentation</vt:lpstr>
      <vt:lpstr>The BLOODHOUND PROJECT</vt:lpstr>
      <vt:lpstr>The BLOODHOUND PROJECT</vt:lpstr>
      <vt:lpstr>The BLOODHOUND PROJECT</vt:lpstr>
      <vt:lpstr>The Challenge</vt:lpstr>
      <vt:lpstr>BLOODHOUND SSC’s wheels</vt:lpstr>
      <vt:lpstr>The Competition</vt:lpstr>
      <vt:lpstr>How to win – and what you win!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Emma Ayres</dc:creator>
  <cp:keywords/>
  <dc:description/>
  <cp:lastModifiedBy>Karen Packham</cp:lastModifiedBy>
  <cp:revision>32</cp:revision>
  <dcterms:created xsi:type="dcterms:W3CDTF">2018-07-31T06:08:48Z</dcterms:created>
  <dcterms:modified xsi:type="dcterms:W3CDTF">2018-10-01T11:23:19Z</dcterms:modified>
  <cp:category/>
</cp:coreProperties>
</file>